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2" r:id="rId2"/>
    <p:sldId id="324" r:id="rId3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99"/>
    <a:srgbClr val="FFCC66"/>
    <a:srgbClr val="99FFCC"/>
    <a:srgbClr val="66FFFF"/>
    <a:srgbClr val="000066"/>
    <a:srgbClr val="FF66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2D9DFD-81C6-4F7F-9F0F-C8CED74D87AB}" v="2" dt="2026-02-05T04:22:20.8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851" autoAdjust="0"/>
    <p:restoredTop sz="90909" autoAdjust="0"/>
  </p:normalViewPr>
  <p:slideViewPr>
    <p:cSldViewPr>
      <p:cViewPr varScale="1">
        <p:scale>
          <a:sx n="68" d="100"/>
          <a:sy n="68" d="100"/>
        </p:scale>
        <p:origin x="2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28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栗原　香織" userId="b33cdeb9-3eea-48ee-89c9-f5f701fa76a0" providerId="ADAL" clId="{0771CB3C-A3EF-4670-9900-323A59919B81}"/>
    <pc:docChg chg="modSld">
      <pc:chgData name="栗原　香織" userId="b33cdeb9-3eea-48ee-89c9-f5f701fa76a0" providerId="ADAL" clId="{0771CB3C-A3EF-4670-9900-323A59919B81}" dt="2026-02-05T04:22:30.878" v="9" actId="20577"/>
      <pc:docMkLst>
        <pc:docMk/>
      </pc:docMkLst>
      <pc:sldChg chg="modSp mod">
        <pc:chgData name="栗原　香織" userId="b33cdeb9-3eea-48ee-89c9-f5f701fa76a0" providerId="ADAL" clId="{0771CB3C-A3EF-4670-9900-323A59919B81}" dt="2026-02-05T04:22:20.828" v="5"/>
        <pc:sldMkLst>
          <pc:docMk/>
          <pc:sldMk cId="0" sldId="322"/>
        </pc:sldMkLst>
        <pc:spChg chg="mod">
          <ac:chgData name="栗原　香織" userId="b33cdeb9-3eea-48ee-89c9-f5f701fa76a0" providerId="ADAL" clId="{0771CB3C-A3EF-4670-9900-323A59919B81}" dt="2026-02-05T04:22:20.828" v="5"/>
          <ac:spMkLst>
            <pc:docMk/>
            <pc:sldMk cId="0" sldId="322"/>
            <ac:spMk id="6153" creationId="{D02E4EF2-1869-1807-14BE-0F60A698D2A7}"/>
          </ac:spMkLst>
        </pc:spChg>
      </pc:sldChg>
      <pc:sldChg chg="modSp mod">
        <pc:chgData name="栗原　香織" userId="b33cdeb9-3eea-48ee-89c9-f5f701fa76a0" providerId="ADAL" clId="{0771CB3C-A3EF-4670-9900-323A59919B81}" dt="2026-02-05T04:22:30.878" v="9" actId="20577"/>
        <pc:sldMkLst>
          <pc:docMk/>
          <pc:sldMk cId="0" sldId="324"/>
        </pc:sldMkLst>
        <pc:spChg chg="mod">
          <ac:chgData name="栗原　香織" userId="b33cdeb9-3eea-48ee-89c9-f5f701fa76a0" providerId="ADAL" clId="{0771CB3C-A3EF-4670-9900-323A59919B81}" dt="2026-02-05T04:22:30.878" v="9" actId="20577"/>
          <ac:spMkLst>
            <pc:docMk/>
            <pc:sldMk cId="0" sldId="324"/>
            <ac:spMk id="4101" creationId="{59EFE4BA-3E06-3A27-C5A9-6AFAE34F3C4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402F4848-D44F-3EC5-7305-401FB02D09A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99474200-41BE-0771-1969-0B3CEE0479F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6A6288C5-EA4D-B64D-DB4D-46F238F5AA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7" name="Rectangle 5">
            <a:extLst>
              <a:ext uri="{FF2B5EF4-FFF2-40B4-BE49-F238E27FC236}">
                <a16:creationId xmlns:a16="http://schemas.microsoft.com/office/drawing/2014/main" id="{36DEF393-8BDF-134C-64D7-481F72B9512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F314175-4A47-4A27-87B4-6711CDD663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FD5319BC-66EA-05B6-F120-748A129476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85230C9A-14D3-42AD-0F64-E6FECD1A698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AED486D-74DE-36DE-8554-13A11CC03B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CFE6170C-AF6B-219C-8681-E3EE8F6A87A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1731BC90-F211-2BB1-B151-4CC0FF6454E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97573B30-354B-4451-A596-9B870A0A52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44B462E-26D8-465F-9D19-795579008A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2D11CAEC-0863-BA5F-0D01-265B97FCEF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C75FAA45-7320-ED7C-1211-AD4057061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41720BE4-AA08-6101-D411-3FDF6254E7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C18165E8-ED08-42C8-BD6D-D6572D02EF5E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>
            <a:extLst>
              <a:ext uri="{FF2B5EF4-FFF2-40B4-BE49-F238E27FC236}">
                <a16:creationId xmlns:a16="http://schemas.microsoft.com/office/drawing/2014/main" id="{CD0966D0-CA99-E0DD-2A2A-C6F43E9F36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ノート プレースホルダ 2">
            <a:extLst>
              <a:ext uri="{FF2B5EF4-FFF2-40B4-BE49-F238E27FC236}">
                <a16:creationId xmlns:a16="http://schemas.microsoft.com/office/drawing/2014/main" id="{5DB28609-A2BC-4423-102D-979A114A3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0BF3323B-8382-F6E7-1EEE-609CE5ED23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C7325E9-C855-468A-89FD-BEA233670AB5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2E4E1C-1246-407E-CD4E-16807F326B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501678-65F9-96CD-4338-D5E75C73FF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AA6D32-7323-FDAA-9D54-687A5222FE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E3EB5-BCBA-49CA-A571-36ED8456ED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883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1E2A9C-681D-ED2E-DD7C-7391DAA147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4B0D20-8122-011D-0E7C-D722E8967B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58D7E6-DF4F-3BD8-932C-F2D1913695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3C6AD-F4CF-4B6E-A625-35B0288BC2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437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C30B08-7F51-22A1-25B7-0ACE9A23D6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2F5CB6-E4C3-1C23-68A1-E29EB20037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BCB9E2-4C2B-C6D7-6860-ED2BF9213A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5A0D6-1981-403B-914D-E58525DA75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71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F8EC6E-EDB5-A962-86CA-CC7BAA513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58AB88-0F21-A3C2-6F1A-9C1CDB6BD4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8E2E26-8405-3174-2D23-9DCD49ED15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281DF-45B9-4333-BFF5-2EF38C1C28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25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22142E-336C-4CA3-101F-C0C0789E58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A5C44E-F6F0-40FF-E626-F8199529F1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2450EC-5491-ED8D-0442-A67638AE15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26B89-8527-4BD6-8562-BEAA8BF74D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142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7F8C10-420B-A552-588D-E319B00840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69A241-E5CE-403C-C4AD-469300EFF6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78FF9D-5A0A-DBE9-D374-B2C641E6A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ED30A-382E-4D57-A2FB-E91AE2A8E5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239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9989BCF-EAAE-9F30-CE4B-5C0DB33D56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2569F29-38D6-18C6-CE7E-30CBBAA24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1A96EE7-569C-4C7D-411B-9E912CB88D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5F059-0860-4CB5-9163-DF8FEAF85C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3937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EA4A772-319D-7375-C22F-0E2E645860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D525E20-C7C9-43EF-D135-32654A923B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810A87E-E94D-DC5D-A28F-61F1BE3624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09665-CA88-42D5-B359-14CEAD25A7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093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A41241C-9FD5-3BF3-DA84-4A2298F64C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0A84CF8-76AD-A2A0-C60F-F9BF89B14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9718BEF-5FC7-8867-1D26-05E8519496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12CB7-87D1-4A3B-BA7C-329F6A5E14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220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5F78D2-5E54-61B4-1FF9-FE5CDEB009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A84629-67B0-9CFF-011D-2150EB8DAE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A1D945-0F2E-497D-B807-02D90E4673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09553-B015-4F64-9729-EA36C2BEBC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577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223F11-8BF8-A916-B9FC-09970D612F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1113E4-C29E-53D9-B540-C145F4527E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E14FB7-A615-FA5B-1711-E1E8B8EA19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F9CBE-9393-429F-AAE5-3A46EB779D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075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37011C-0642-EE76-87AC-EAB065ACB9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C11DAD4-2FE0-805C-AE58-9AC6B197D0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98D3B10-83D6-C36B-ECAD-EF9F77EEE4C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DDBF362-8E08-99FF-E86C-B5170674734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CA25928-7F4B-44A8-62C8-438A236BED9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FD42838-B838-4025-BCD5-F9D749DE99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6C59C2EA-6615-70D1-CC85-CE4E5172677E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3DB271A2-A5F4-CC74-748E-694773492F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4100" name="Rectangle 1027">
            <a:extLst>
              <a:ext uri="{FF2B5EF4-FFF2-40B4-BE49-F238E27FC236}">
                <a16:creationId xmlns:a16="http://schemas.microsoft.com/office/drawing/2014/main" id="{DA2F448D-B5C8-9F71-C7F8-430A0BFB2A9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cxnSp>
        <p:nvCxnSpPr>
          <p:cNvPr id="4101" name="直線コネクタ 7">
            <a:extLst>
              <a:ext uri="{FF2B5EF4-FFF2-40B4-BE49-F238E27FC236}">
                <a16:creationId xmlns:a16="http://schemas.microsoft.com/office/drawing/2014/main" id="{A92770DC-D1AD-3984-FCB9-54D008727C1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CFA90519-F5CE-29AC-22E6-1589F020E7BB}"/>
              </a:ext>
            </a:extLst>
          </p:cNvPr>
          <p:cNvSpPr txBox="1">
            <a:spLocks/>
          </p:cNvSpPr>
          <p:nvPr/>
        </p:nvSpPr>
        <p:spPr bwMode="auto">
          <a:xfrm>
            <a:off x="2239963" y="6092825"/>
            <a:ext cx="4779962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この演題の発表に関連し、開示すべき</a:t>
            </a:r>
            <a:r>
              <a:rPr lang="en-US" altLang="ja-JP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関係にある企業名：</a:t>
            </a:r>
            <a:endParaRPr lang="en-US" altLang="ja-JP" sz="1400" b="1" dirty="0">
              <a:solidFill>
                <a:schemeClr val="bg1">
                  <a:lumMod val="75000"/>
                </a:schemeClr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製薬株式会社、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YYY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</a:t>
            </a:r>
          </a:p>
        </p:txBody>
      </p:sp>
      <p:sp>
        <p:nvSpPr>
          <p:cNvPr id="4103" name="サブタイトル 2">
            <a:extLst>
              <a:ext uri="{FF2B5EF4-FFF2-40B4-BE49-F238E27FC236}">
                <a16:creationId xmlns:a16="http://schemas.microsoft.com/office/drawing/2014/main" id="{16633060-127C-E088-FB18-272F715F8A65}"/>
              </a:ext>
            </a:extLst>
          </p:cNvPr>
          <p:cNvSpPr txBox="1">
            <a:spLocks/>
          </p:cNvSpPr>
          <p:nvPr/>
        </p:nvSpPr>
        <p:spPr bwMode="auto">
          <a:xfrm>
            <a:off x="1476375" y="5661025"/>
            <a:ext cx="64087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有</a:t>
            </a:r>
          </a:p>
        </p:txBody>
      </p:sp>
      <p:sp>
        <p:nvSpPr>
          <p:cNvPr id="6153" name="Rectangle 1028">
            <a:extLst>
              <a:ext uri="{FF2B5EF4-FFF2-40B4-BE49-F238E27FC236}">
                <a16:creationId xmlns:a16="http://schemas.microsoft.com/office/drawing/2014/main" id="{D02E4EF2-1869-1807-14BE-0F60A698D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859338" cy="676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第</a:t>
            </a:r>
            <a:r>
              <a:rPr lang="en-US" altLang="ja-JP" sz="1800" dirty="0">
                <a:latin typeface="+mn-ea"/>
                <a:ea typeface="+mn-ea"/>
              </a:rPr>
              <a:t>35</a:t>
            </a:r>
            <a:r>
              <a:rPr lang="ja-JP" altLang="en-US" sz="1800" dirty="0">
                <a:latin typeface="+mn-ea"/>
                <a:ea typeface="+mn-ea"/>
              </a:rPr>
              <a:t>回日本リウマチ学会 近畿支部学術集会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4105" name="テキスト ボックス 1">
            <a:extLst>
              <a:ext uri="{FF2B5EF4-FFF2-40B4-BE49-F238E27FC236}">
                <a16:creationId xmlns:a16="http://schemas.microsoft.com/office/drawing/2014/main" id="{A2B542B0-71DD-EFA3-4CE3-A68FC6971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9038" y="214313"/>
            <a:ext cx="2722562" cy="461962"/>
          </a:xfrm>
          <a:prstGeom prst="rect">
            <a:avLst/>
          </a:prstGeom>
          <a:solidFill>
            <a:srgbClr val="FFFF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solidFill>
                  <a:schemeClr val="bg2"/>
                </a:solidFill>
              </a:rPr>
              <a:t>利益相反有 </a:t>
            </a:r>
            <a:r>
              <a:rPr lang="en-US" altLang="ja-JP">
                <a:solidFill>
                  <a:schemeClr val="bg2"/>
                </a:solidFill>
              </a:rPr>
              <a:t>Sample</a:t>
            </a:r>
            <a:endParaRPr lang="ja-JP" alt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8774C19E-F015-AB0A-D623-D5140E5984CB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DE1872A1-2822-F247-BAC1-1E4945F5899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EBC3A829-B7D2-5209-D4AC-50B91DD918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sp>
        <p:nvSpPr>
          <p:cNvPr id="4101" name="Rectangle 1028">
            <a:extLst>
              <a:ext uri="{FF2B5EF4-FFF2-40B4-BE49-F238E27FC236}">
                <a16:creationId xmlns:a16="http://schemas.microsoft.com/office/drawing/2014/main" id="{59EFE4BA-3E06-3A27-C5A9-6AFAE34F3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-27384"/>
            <a:ext cx="4787900" cy="676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dirty="0">
                <a:latin typeface="+mn-ea"/>
                <a:ea typeface="+mn-ea"/>
              </a:rPr>
              <a:t>第</a:t>
            </a:r>
            <a:r>
              <a:rPr lang="en-US" altLang="ja-JP" sz="1800" dirty="0">
                <a:latin typeface="+mn-ea"/>
                <a:ea typeface="+mn-ea"/>
              </a:rPr>
              <a:t>35</a:t>
            </a:r>
            <a:r>
              <a:rPr lang="ja-JP" altLang="en-US" sz="1800" dirty="0">
                <a:latin typeface="+mn-ea"/>
                <a:ea typeface="+mn-ea"/>
              </a:rPr>
              <a:t>回日本リウマチ学会 近畿支部学術集会</a:t>
            </a:r>
            <a:endParaRPr lang="ja-JP" altLang="en-US" dirty="0">
              <a:latin typeface="+mn-ea"/>
              <a:ea typeface="+mn-ea"/>
            </a:endParaRPr>
          </a:p>
        </p:txBody>
      </p:sp>
      <p:cxnSp>
        <p:nvCxnSpPr>
          <p:cNvPr id="6150" name="直線コネクタ 7">
            <a:extLst>
              <a:ext uri="{FF2B5EF4-FFF2-40B4-BE49-F238E27FC236}">
                <a16:creationId xmlns:a16="http://schemas.microsoft.com/office/drawing/2014/main" id="{4C9C1D74-ED23-7640-056D-BB8E998ECB9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E2ADF61E-99CB-5888-99A9-4E3E05E53A05}"/>
              </a:ext>
            </a:extLst>
          </p:cNvPr>
          <p:cNvSpPr txBox="1">
            <a:spLocks/>
          </p:cNvSpPr>
          <p:nvPr/>
        </p:nvSpPr>
        <p:spPr bwMode="auto">
          <a:xfrm>
            <a:off x="1854200" y="6237288"/>
            <a:ext cx="5435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この演題に関連し、開示すべき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COI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関係にある企業などはありません。</a:t>
            </a:r>
          </a:p>
        </p:txBody>
      </p:sp>
      <p:sp>
        <p:nvSpPr>
          <p:cNvPr id="6152" name="サブタイトル 2">
            <a:extLst>
              <a:ext uri="{FF2B5EF4-FFF2-40B4-BE49-F238E27FC236}">
                <a16:creationId xmlns:a16="http://schemas.microsoft.com/office/drawing/2014/main" id="{01A5CFED-0294-3756-0E22-0F56BBD3F0A6}"/>
              </a:ext>
            </a:extLst>
          </p:cNvPr>
          <p:cNvSpPr txBox="1">
            <a:spLocks/>
          </p:cNvSpPr>
          <p:nvPr/>
        </p:nvSpPr>
        <p:spPr bwMode="auto">
          <a:xfrm>
            <a:off x="1476375" y="5732463"/>
            <a:ext cx="64087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無</a:t>
            </a:r>
          </a:p>
        </p:txBody>
      </p:sp>
      <p:sp>
        <p:nvSpPr>
          <p:cNvPr id="6153" name="テキスト ボックス 1">
            <a:extLst>
              <a:ext uri="{FF2B5EF4-FFF2-40B4-BE49-F238E27FC236}">
                <a16:creationId xmlns:a16="http://schemas.microsoft.com/office/drawing/2014/main" id="{B091D9B4-F99B-56B1-B23D-D6E46259D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14313"/>
            <a:ext cx="2722563" cy="461962"/>
          </a:xfrm>
          <a:prstGeom prst="rect">
            <a:avLst/>
          </a:prstGeom>
          <a:solidFill>
            <a:srgbClr val="FFFF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solidFill>
                  <a:schemeClr val="bg2"/>
                </a:solidFill>
              </a:rPr>
              <a:t>利益相反無 </a:t>
            </a:r>
            <a:r>
              <a:rPr lang="en-US" altLang="ja-JP">
                <a:solidFill>
                  <a:schemeClr val="bg2"/>
                </a:solidFill>
              </a:rPr>
              <a:t>Sample</a:t>
            </a:r>
            <a:endParaRPr lang="ja-JP" altLang="en-US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CC"/>
      </a:dk2>
      <a:lt2>
        <a:srgbClr val="FFFF00"/>
      </a:lt2>
      <a:accent1>
        <a:srgbClr val="FF9900"/>
      </a:accent1>
      <a:accent2>
        <a:srgbClr val="00FFFF"/>
      </a:accent2>
      <a:accent3>
        <a:srgbClr val="AAAA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5361</TotalTime>
  <Words>121</Words>
  <Application>Microsoft Office PowerPoint</Application>
  <PresentationFormat>画面に合わせる (4:3)</PresentationFormat>
  <Paragraphs>19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標準デザイン</vt:lpstr>
      <vt:lpstr>RAにおける・・・・・・・・・</vt:lpstr>
      <vt:lpstr>RAにおける・・・・・・・・・</vt:lpstr>
    </vt:vector>
  </TitlesOfParts>
  <Company>京都大学臨床免疫学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膠原病の難治性病態</dc:title>
  <dc:creator>三森　経世</dc:creator>
  <cp:lastModifiedBy>栗原　香織</cp:lastModifiedBy>
  <cp:revision>133</cp:revision>
  <cp:lastPrinted>2016-02-17T07:20:23Z</cp:lastPrinted>
  <dcterms:created xsi:type="dcterms:W3CDTF">2002-09-23T06:26:29Z</dcterms:created>
  <dcterms:modified xsi:type="dcterms:W3CDTF">2026-02-05T04:22:35Z</dcterms:modified>
</cp:coreProperties>
</file>